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tine" userId="3dd70d0faf409fe1" providerId="LiveId" clId="{50A93AF6-1383-4D00-8693-5BF99F41C16C}"/>
    <pc:docChg chg="undo custSel addSld delSld modSld sldOrd">
      <pc:chgData name="Matthew Stine" userId="3dd70d0faf409fe1" providerId="LiveId" clId="{50A93AF6-1383-4D00-8693-5BF99F41C16C}" dt="2024-10-23T12:29:56.840" v="1620" actId="20577"/>
      <pc:docMkLst>
        <pc:docMk/>
      </pc:docMkLst>
      <pc:sldChg chg="modSp mod">
        <pc:chgData name="Matthew Stine" userId="3dd70d0faf409fe1" providerId="LiveId" clId="{50A93AF6-1383-4D00-8693-5BF99F41C16C}" dt="2024-10-23T12:29:56.840" v="1620" actId="20577"/>
        <pc:sldMkLst>
          <pc:docMk/>
          <pc:sldMk cId="3713559666" sldId="256"/>
        </pc:sldMkLst>
        <pc:spChg chg="mod">
          <ac:chgData name="Matthew Stine" userId="3dd70d0faf409fe1" providerId="LiveId" clId="{50A93AF6-1383-4D00-8693-5BF99F41C16C}" dt="2024-10-23T12:29:56.840" v="1620" actId="20577"/>
          <ac:spMkLst>
            <pc:docMk/>
            <pc:sldMk cId="3713559666" sldId="256"/>
            <ac:spMk id="2" creationId="{B8DDDB1F-5D06-6358-2583-34AEAE1FCF83}"/>
          </ac:spMkLst>
        </pc:spChg>
        <pc:spChg chg="mod">
          <ac:chgData name="Matthew Stine" userId="3dd70d0faf409fe1" providerId="LiveId" clId="{50A93AF6-1383-4D00-8693-5BF99F41C16C}" dt="2024-10-22T13:02:15.691" v="501" actId="20577"/>
          <ac:spMkLst>
            <pc:docMk/>
            <pc:sldMk cId="3713559666" sldId="256"/>
            <ac:spMk id="3" creationId="{79A2136A-FA26-35C2-6CA2-ACD02B9BF994}"/>
          </ac:spMkLst>
        </pc:spChg>
      </pc:sldChg>
      <pc:sldChg chg="modSp mod">
        <pc:chgData name="Matthew Stine" userId="3dd70d0faf409fe1" providerId="LiveId" clId="{50A93AF6-1383-4D00-8693-5BF99F41C16C}" dt="2024-10-22T13:48:36.135" v="1536" actId="1076"/>
        <pc:sldMkLst>
          <pc:docMk/>
          <pc:sldMk cId="425337030" sldId="257"/>
        </pc:sldMkLst>
        <pc:spChg chg="mod">
          <ac:chgData name="Matthew Stine" userId="3dd70d0faf409fe1" providerId="LiveId" clId="{50A93AF6-1383-4D00-8693-5BF99F41C16C}" dt="2024-10-22T13:48:31.754" v="1534" actId="14100"/>
          <ac:spMkLst>
            <pc:docMk/>
            <pc:sldMk cId="425337030" sldId="257"/>
            <ac:spMk id="2" creationId="{7D2720EA-5520-1C92-CF0A-677DC3351417}"/>
          </ac:spMkLst>
        </pc:spChg>
        <pc:spChg chg="mod">
          <ac:chgData name="Matthew Stine" userId="3dd70d0faf409fe1" providerId="LiveId" clId="{50A93AF6-1383-4D00-8693-5BF99F41C16C}" dt="2024-10-22T13:48:34.239" v="1535" actId="1076"/>
          <ac:spMkLst>
            <pc:docMk/>
            <pc:sldMk cId="425337030" sldId="257"/>
            <ac:spMk id="4" creationId="{62B0003C-A11F-5B8A-83F8-7724D75E2123}"/>
          </ac:spMkLst>
        </pc:spChg>
        <pc:spChg chg="mod">
          <ac:chgData name="Matthew Stine" userId="3dd70d0faf409fe1" providerId="LiveId" clId="{50A93AF6-1383-4D00-8693-5BF99F41C16C}" dt="2024-10-22T13:48:36.135" v="1536" actId="1076"/>
          <ac:spMkLst>
            <pc:docMk/>
            <pc:sldMk cId="425337030" sldId="257"/>
            <ac:spMk id="5" creationId="{EB8270E9-74A2-CB85-3EFB-4DB9D314AA21}"/>
          </ac:spMkLst>
        </pc:spChg>
      </pc:sldChg>
      <pc:sldChg chg="modSp mod">
        <pc:chgData name="Matthew Stine" userId="3dd70d0faf409fe1" providerId="LiveId" clId="{50A93AF6-1383-4D00-8693-5BF99F41C16C}" dt="2024-10-22T13:13:08.626" v="1438" actId="207"/>
        <pc:sldMkLst>
          <pc:docMk/>
          <pc:sldMk cId="3645319999" sldId="258"/>
        </pc:sldMkLst>
        <pc:spChg chg="mod">
          <ac:chgData name="Matthew Stine" userId="3dd70d0faf409fe1" providerId="LiveId" clId="{50A93AF6-1383-4D00-8693-5BF99F41C16C}" dt="2024-10-22T13:13:08.626" v="1438" actId="207"/>
          <ac:spMkLst>
            <pc:docMk/>
            <pc:sldMk cId="3645319999" sldId="258"/>
            <ac:spMk id="2" creationId="{CE2C8C26-A4AC-8AC5-E280-27344660B0E6}"/>
          </ac:spMkLst>
        </pc:spChg>
        <pc:spChg chg="mod">
          <ac:chgData name="Matthew Stine" userId="3dd70d0faf409fe1" providerId="LiveId" clId="{50A93AF6-1383-4D00-8693-5BF99F41C16C}" dt="2024-10-22T12:19:01.569" v="67" actId="1076"/>
          <ac:spMkLst>
            <pc:docMk/>
            <pc:sldMk cId="3645319999" sldId="258"/>
            <ac:spMk id="9" creationId="{6F0DA604-1D41-1DE0-6F7C-DF24C4C5BED4}"/>
          </ac:spMkLst>
        </pc:spChg>
        <pc:spChg chg="mod">
          <ac:chgData name="Matthew Stine" userId="3dd70d0faf409fe1" providerId="LiveId" clId="{50A93AF6-1383-4D00-8693-5BF99F41C16C}" dt="2024-10-22T12:19:09.995" v="69" actId="1076"/>
          <ac:spMkLst>
            <pc:docMk/>
            <pc:sldMk cId="3645319999" sldId="258"/>
            <ac:spMk id="18" creationId="{606C2CF5-676A-E0F3-5852-14CF852E2F4A}"/>
          </ac:spMkLst>
        </pc:spChg>
        <pc:spChg chg="mod">
          <ac:chgData name="Matthew Stine" userId="3dd70d0faf409fe1" providerId="LiveId" clId="{50A93AF6-1383-4D00-8693-5BF99F41C16C}" dt="2024-10-22T12:43:38.276" v="360" actId="6549"/>
          <ac:spMkLst>
            <pc:docMk/>
            <pc:sldMk cId="3645319999" sldId="258"/>
            <ac:spMk id="23" creationId="{EF446400-F27D-87A7-1F6B-6FAA460614B1}"/>
          </ac:spMkLst>
        </pc:spChg>
        <pc:cxnChg chg="mod">
          <ac:chgData name="Matthew Stine" userId="3dd70d0faf409fe1" providerId="LiveId" clId="{50A93AF6-1383-4D00-8693-5BF99F41C16C}" dt="2024-10-22T12:19:05.320" v="68" actId="14100"/>
          <ac:cxnSpMkLst>
            <pc:docMk/>
            <pc:sldMk cId="3645319999" sldId="258"/>
            <ac:cxnSpMk id="7" creationId="{A23361C7-A43E-605C-6F57-618601356C4F}"/>
          </ac:cxnSpMkLst>
        </pc:cxnChg>
        <pc:cxnChg chg="mod">
          <ac:chgData name="Matthew Stine" userId="3dd70d0faf409fe1" providerId="LiveId" clId="{50A93AF6-1383-4D00-8693-5BF99F41C16C}" dt="2024-10-22T12:19:12.328" v="70" actId="14100"/>
          <ac:cxnSpMkLst>
            <pc:docMk/>
            <pc:sldMk cId="3645319999" sldId="258"/>
            <ac:cxnSpMk id="15" creationId="{664A5E70-5D67-828D-9A6F-BA77099A2944}"/>
          </ac:cxnSpMkLst>
        </pc:cxnChg>
        <pc:cxnChg chg="mod">
          <ac:chgData name="Matthew Stine" userId="3dd70d0faf409fe1" providerId="LiveId" clId="{50A93AF6-1383-4D00-8693-5BF99F41C16C}" dt="2024-10-22T12:19:24.736" v="72" actId="14100"/>
          <ac:cxnSpMkLst>
            <pc:docMk/>
            <pc:sldMk cId="3645319999" sldId="258"/>
            <ac:cxnSpMk id="26" creationId="{62C81FD8-CF73-1A33-D4F0-AFA296149416}"/>
          </ac:cxnSpMkLst>
        </pc:cxnChg>
      </pc:sldChg>
      <pc:sldChg chg="modSp mod">
        <pc:chgData name="Matthew Stine" userId="3dd70d0faf409fe1" providerId="LiveId" clId="{50A93AF6-1383-4D00-8693-5BF99F41C16C}" dt="2024-10-22T13:13:42.056" v="1461" actId="20577"/>
        <pc:sldMkLst>
          <pc:docMk/>
          <pc:sldMk cId="2610060678" sldId="259"/>
        </pc:sldMkLst>
        <pc:spChg chg="mod">
          <ac:chgData name="Matthew Stine" userId="3dd70d0faf409fe1" providerId="LiveId" clId="{50A93AF6-1383-4D00-8693-5BF99F41C16C}" dt="2024-10-22T13:13:42.056" v="1461" actId="20577"/>
          <ac:spMkLst>
            <pc:docMk/>
            <pc:sldMk cId="2610060678" sldId="259"/>
            <ac:spMk id="2" creationId="{D92CD62C-2809-DA05-B990-DB73E4A1CE9A}"/>
          </ac:spMkLst>
        </pc:spChg>
        <pc:spChg chg="mod">
          <ac:chgData name="Matthew Stine" userId="3dd70d0faf409fe1" providerId="LiveId" clId="{50A93AF6-1383-4D00-8693-5BF99F41C16C}" dt="2024-10-22T13:13:39.241" v="1459" actId="1076"/>
          <ac:spMkLst>
            <pc:docMk/>
            <pc:sldMk cId="2610060678" sldId="259"/>
            <ac:spMk id="14" creationId="{AC05D309-D96B-4D2B-A0AF-DFC685676645}"/>
          </ac:spMkLst>
        </pc:spChg>
        <pc:spChg chg="mod">
          <ac:chgData name="Matthew Stine" userId="3dd70d0faf409fe1" providerId="LiveId" clId="{50A93AF6-1383-4D00-8693-5BF99F41C16C}" dt="2024-10-22T12:59:22.940" v="455" actId="20577"/>
          <ac:spMkLst>
            <pc:docMk/>
            <pc:sldMk cId="2610060678" sldId="259"/>
            <ac:spMk id="19" creationId="{A8CB1B41-48D3-6819-E8DF-273FD90E9D0F}"/>
          </ac:spMkLst>
        </pc:spChg>
        <pc:spChg chg="mod">
          <ac:chgData name="Matthew Stine" userId="3dd70d0faf409fe1" providerId="LiveId" clId="{50A93AF6-1383-4D00-8693-5BF99F41C16C}" dt="2024-10-22T12:44:43.049" v="388" actId="20577"/>
          <ac:spMkLst>
            <pc:docMk/>
            <pc:sldMk cId="2610060678" sldId="259"/>
            <ac:spMk id="35" creationId="{60F64E2A-E880-1623-5B60-FAF469C574E7}"/>
          </ac:spMkLst>
        </pc:spChg>
        <pc:grpChg chg="mod">
          <ac:chgData name="Matthew Stine" userId="3dd70d0faf409fe1" providerId="LiveId" clId="{50A93AF6-1383-4D00-8693-5BF99F41C16C}" dt="2024-10-22T13:13:33.507" v="1458" actId="1076"/>
          <ac:grpSpMkLst>
            <pc:docMk/>
            <pc:sldMk cId="2610060678" sldId="259"/>
            <ac:grpSpMk id="27" creationId="{BD118109-5979-1320-1BE2-5F58721398D1}"/>
          </ac:grpSpMkLst>
        </pc:grpChg>
        <pc:grpChg chg="mod">
          <ac:chgData name="Matthew Stine" userId="3dd70d0faf409fe1" providerId="LiveId" clId="{50A93AF6-1383-4D00-8693-5BF99F41C16C}" dt="2024-10-22T12:20:18.517" v="102" actId="1076"/>
          <ac:grpSpMkLst>
            <pc:docMk/>
            <pc:sldMk cId="2610060678" sldId="259"/>
            <ac:grpSpMk id="31" creationId="{E35C7DE0-B2CF-D8AB-F05F-5759CC278DB1}"/>
          </ac:grpSpMkLst>
        </pc:grpChg>
        <pc:picChg chg="mod">
          <ac:chgData name="Matthew Stine" userId="3dd70d0faf409fe1" providerId="LiveId" clId="{50A93AF6-1383-4D00-8693-5BF99F41C16C}" dt="2024-10-22T12:20:30.494" v="105" actId="1076"/>
          <ac:picMkLst>
            <pc:docMk/>
            <pc:sldMk cId="2610060678" sldId="259"/>
            <ac:picMk id="34" creationId="{DFC5F373-E0B6-86F1-2908-D472742ED87C}"/>
          </ac:picMkLst>
        </pc:picChg>
        <pc:cxnChg chg="mod">
          <ac:chgData name="Matthew Stine" userId="3dd70d0faf409fe1" providerId="LiveId" clId="{50A93AF6-1383-4D00-8693-5BF99F41C16C}" dt="2024-10-22T12:20:11.551" v="100" actId="14100"/>
          <ac:cxnSpMkLst>
            <pc:docMk/>
            <pc:sldMk cId="2610060678" sldId="259"/>
            <ac:cxnSpMk id="9" creationId="{FC275A25-0205-91D1-33B0-2CE01B0387FA}"/>
          </ac:cxnSpMkLst>
        </pc:cxnChg>
        <pc:cxnChg chg="mod">
          <ac:chgData name="Matthew Stine" userId="3dd70d0faf409fe1" providerId="LiveId" clId="{50A93AF6-1383-4D00-8693-5BF99F41C16C}" dt="2024-10-22T13:13:39.241" v="1459" actId="1076"/>
          <ac:cxnSpMkLst>
            <pc:docMk/>
            <pc:sldMk cId="2610060678" sldId="259"/>
            <ac:cxnSpMk id="11" creationId="{1C7E0054-8D97-F5C3-4F92-3C1E0B0EBD74}"/>
          </ac:cxnSpMkLst>
        </pc:cxnChg>
        <pc:cxnChg chg="mod">
          <ac:chgData name="Matthew Stine" userId="3dd70d0faf409fe1" providerId="LiveId" clId="{50A93AF6-1383-4D00-8693-5BF99F41C16C}" dt="2024-10-22T12:20:21.729" v="103" actId="14100"/>
          <ac:cxnSpMkLst>
            <pc:docMk/>
            <pc:sldMk cId="2610060678" sldId="259"/>
            <ac:cxnSpMk id="22" creationId="{46D7F7D8-DE2C-CD4F-AC8B-5781F2D7445F}"/>
          </ac:cxnSpMkLst>
        </pc:cxnChg>
        <pc:cxnChg chg="mod">
          <ac:chgData name="Matthew Stine" userId="3dd70d0faf409fe1" providerId="LiveId" clId="{50A93AF6-1383-4D00-8693-5BF99F41C16C}" dt="2024-10-22T12:20:33.063" v="106" actId="14100"/>
          <ac:cxnSpMkLst>
            <pc:docMk/>
            <pc:sldMk cId="2610060678" sldId="259"/>
            <ac:cxnSpMk id="36" creationId="{7A0E85B7-C491-5E98-7911-97CC83F5A364}"/>
          </ac:cxnSpMkLst>
        </pc:cxnChg>
      </pc:sldChg>
      <pc:sldChg chg="addSp delSp modSp new mod">
        <pc:chgData name="Matthew Stine" userId="3dd70d0faf409fe1" providerId="LiveId" clId="{50A93AF6-1383-4D00-8693-5BF99F41C16C}" dt="2024-10-22T13:37:22.421" v="1532" actId="13926"/>
        <pc:sldMkLst>
          <pc:docMk/>
          <pc:sldMk cId="1710294939" sldId="260"/>
        </pc:sldMkLst>
        <pc:spChg chg="mod">
          <ac:chgData name="Matthew Stine" userId="3dd70d0faf409fe1" providerId="LiveId" clId="{50A93AF6-1383-4D00-8693-5BF99F41C16C}" dt="2024-10-22T13:02:51.075" v="557" actId="20577"/>
          <ac:spMkLst>
            <pc:docMk/>
            <pc:sldMk cId="1710294939" sldId="260"/>
            <ac:spMk id="2" creationId="{2BF46548-791E-AE56-CEA7-B9E0BA222000}"/>
          </ac:spMkLst>
        </pc:spChg>
        <pc:spChg chg="del">
          <ac:chgData name="Matthew Stine" userId="3dd70d0faf409fe1" providerId="LiveId" clId="{50A93AF6-1383-4D00-8693-5BF99F41C16C}" dt="2024-10-22T13:02:41.190" v="555" actId="478"/>
          <ac:spMkLst>
            <pc:docMk/>
            <pc:sldMk cId="1710294939" sldId="260"/>
            <ac:spMk id="3" creationId="{C20EAFC7-1D10-3AD0-40A6-BA68D5B1192B}"/>
          </ac:spMkLst>
        </pc:spChg>
        <pc:spChg chg="add del mod">
          <ac:chgData name="Matthew Stine" userId="3dd70d0faf409fe1" providerId="LiveId" clId="{50A93AF6-1383-4D00-8693-5BF99F41C16C}" dt="2024-10-22T13:03:11.527" v="560"/>
          <ac:spMkLst>
            <pc:docMk/>
            <pc:sldMk cId="1710294939" sldId="260"/>
            <ac:spMk id="4" creationId="{75690900-5353-643B-296B-9DAD46A477E5}"/>
          </ac:spMkLst>
        </pc:spChg>
        <pc:spChg chg="add mod">
          <ac:chgData name="Matthew Stine" userId="3dd70d0faf409fe1" providerId="LiveId" clId="{50A93AF6-1383-4D00-8693-5BF99F41C16C}" dt="2024-10-22T13:37:22.421" v="1532" actId="13926"/>
          <ac:spMkLst>
            <pc:docMk/>
            <pc:sldMk cId="1710294939" sldId="260"/>
            <ac:spMk id="5" creationId="{61BC89F7-38AB-A003-C410-9FC886D08B62}"/>
          </ac:spMkLst>
        </pc:spChg>
      </pc:sldChg>
      <pc:sldChg chg="new del">
        <pc:chgData name="Matthew Stine" userId="3dd70d0faf409fe1" providerId="LiveId" clId="{50A93AF6-1383-4D00-8693-5BF99F41C16C}" dt="2024-10-22T13:01:44.258" v="457" actId="2696"/>
        <pc:sldMkLst>
          <pc:docMk/>
          <pc:sldMk cId="2978302387" sldId="260"/>
        </pc:sldMkLst>
      </pc:sldChg>
      <pc:sldChg chg="delSp new del mod ord">
        <pc:chgData name="Matthew Stine" userId="3dd70d0faf409fe1" providerId="LiveId" clId="{50A93AF6-1383-4D00-8693-5BF99F41C16C}" dt="2024-10-22T12:29:08.139" v="202" actId="2696"/>
        <pc:sldMkLst>
          <pc:docMk/>
          <pc:sldMk cId="3891736694" sldId="260"/>
        </pc:sldMkLst>
        <pc:spChg chg="del">
          <ac:chgData name="Matthew Stine" userId="3dd70d0faf409fe1" providerId="LiveId" clId="{50A93AF6-1383-4D00-8693-5BF99F41C16C}" dt="2024-10-22T12:28:58.425" v="200" actId="478"/>
          <ac:spMkLst>
            <pc:docMk/>
            <pc:sldMk cId="3891736694" sldId="260"/>
            <ac:spMk id="2" creationId="{B0ABF2A7-F737-2926-BC3F-25E75A3FCD39}"/>
          </ac:spMkLst>
        </pc:spChg>
        <pc:spChg chg="del">
          <ac:chgData name="Matthew Stine" userId="3dd70d0faf409fe1" providerId="LiveId" clId="{50A93AF6-1383-4D00-8693-5BF99F41C16C}" dt="2024-10-22T12:29:05.140" v="201" actId="478"/>
          <ac:spMkLst>
            <pc:docMk/>
            <pc:sldMk cId="3891736694" sldId="260"/>
            <ac:spMk id="3" creationId="{C84CF4F9-C1A4-EE34-C3E3-2CF882A7B877}"/>
          </ac:spMkLst>
        </pc:spChg>
      </pc:sldChg>
      <pc:sldChg chg="addSp delSp modSp new mod">
        <pc:chgData name="Matthew Stine" userId="3dd70d0faf409fe1" providerId="LiveId" clId="{50A93AF6-1383-4D00-8693-5BF99F41C16C}" dt="2024-10-22T13:35:15.163" v="1473" actId="20577"/>
        <pc:sldMkLst>
          <pc:docMk/>
          <pc:sldMk cId="2078958014" sldId="261"/>
        </pc:sldMkLst>
        <pc:spChg chg="mod">
          <ac:chgData name="Matthew Stine" userId="3dd70d0faf409fe1" providerId="LiveId" clId="{50A93AF6-1383-4D00-8693-5BF99F41C16C}" dt="2024-10-22T13:03:29.606" v="580" actId="122"/>
          <ac:spMkLst>
            <pc:docMk/>
            <pc:sldMk cId="2078958014" sldId="261"/>
            <ac:spMk id="2" creationId="{778B6142-7DCF-C1B8-A573-816B6C3BD5CA}"/>
          </ac:spMkLst>
        </pc:spChg>
        <pc:spChg chg="del">
          <ac:chgData name="Matthew Stine" userId="3dd70d0faf409fe1" providerId="LiveId" clId="{50A93AF6-1383-4D00-8693-5BF99F41C16C}" dt="2024-10-22T13:03:19.545" v="562" actId="478"/>
          <ac:spMkLst>
            <pc:docMk/>
            <pc:sldMk cId="2078958014" sldId="261"/>
            <ac:spMk id="3" creationId="{19482944-82F8-8F28-A054-CE8D31D2D31F}"/>
          </ac:spMkLst>
        </pc:spChg>
        <pc:spChg chg="add mod">
          <ac:chgData name="Matthew Stine" userId="3dd70d0faf409fe1" providerId="LiveId" clId="{50A93AF6-1383-4D00-8693-5BF99F41C16C}" dt="2024-10-22T13:35:15.163" v="1473" actId="20577"/>
          <ac:spMkLst>
            <pc:docMk/>
            <pc:sldMk cId="2078958014" sldId="261"/>
            <ac:spMk id="4" creationId="{D3C7A22C-8588-B669-B6AA-558EE31061A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7B85E-201F-E736-F77F-15494D4216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BB68D5-2D9B-34D5-5121-2546FD15AC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79CA6C-A0C1-B98A-D5E7-D662AE93E569}"/>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5" name="Footer Placeholder 4">
            <a:extLst>
              <a:ext uri="{FF2B5EF4-FFF2-40B4-BE49-F238E27FC236}">
                <a16:creationId xmlns:a16="http://schemas.microsoft.com/office/drawing/2014/main" id="{C5DC8DD3-76DD-804F-D9A9-0A5CD43D7A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5246B-9375-E6AC-A5F8-A39174FDD1BB}"/>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3495334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BE495-1F36-CDD7-F58B-771C00F046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AC297B-194C-34C4-0CCF-2CC9F6B875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98BAD0-CE81-7DDD-BA1E-36D595BC3B0C}"/>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5" name="Footer Placeholder 4">
            <a:extLst>
              <a:ext uri="{FF2B5EF4-FFF2-40B4-BE49-F238E27FC236}">
                <a16:creationId xmlns:a16="http://schemas.microsoft.com/office/drawing/2014/main" id="{C5E14305-52EB-B396-F760-B6379FC05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E428D1-1B8F-2FF8-BF88-4184ECA13436}"/>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2721882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1DD4A6-FE12-3C33-7D03-A2489AD8F8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AC8D945-B5AF-47C0-BE02-9CDA2DFF4A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B0CB7-C917-11EA-4ADC-30977998449E}"/>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5" name="Footer Placeholder 4">
            <a:extLst>
              <a:ext uri="{FF2B5EF4-FFF2-40B4-BE49-F238E27FC236}">
                <a16:creationId xmlns:a16="http://schemas.microsoft.com/office/drawing/2014/main" id="{E3B05937-293D-9E6C-9655-B66EC7EFD9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1914E-C40F-BB92-4FB0-7F76DF3DE24B}"/>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175055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B708-4227-CB12-DDA3-64F18C8964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669660-B420-48A5-CEE9-DA2349FCBB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3182E-B9FD-A8C6-A2C7-E395D5E4AFAA}"/>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5" name="Footer Placeholder 4">
            <a:extLst>
              <a:ext uri="{FF2B5EF4-FFF2-40B4-BE49-F238E27FC236}">
                <a16:creationId xmlns:a16="http://schemas.microsoft.com/office/drawing/2014/main" id="{C9BDF883-2D40-09A3-C69B-05445F3AED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BB1467-EE2F-C558-AD2D-EE1CDA5F01C6}"/>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3377100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743C-D5C6-539B-75DC-05DBBE8EB7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D3EB39-8497-C3FE-5237-DE061B2670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3E56B6-13E6-7D75-0260-CA430ADEF092}"/>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5" name="Footer Placeholder 4">
            <a:extLst>
              <a:ext uri="{FF2B5EF4-FFF2-40B4-BE49-F238E27FC236}">
                <a16:creationId xmlns:a16="http://schemas.microsoft.com/office/drawing/2014/main" id="{001A4AB9-5F64-0997-FAE8-2CCE76865E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CF13A5-E36B-E998-69FE-2C5544E772B0}"/>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32802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7DC3-403E-956F-0ECF-2EAB6554D6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5892CF-8EBA-C857-68FF-B4B74A959F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652EE6-277C-A625-39B6-6F55972D77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7D3CEB-1D06-5DD0-C92E-8C65C5B0AE9A}"/>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6" name="Footer Placeholder 5">
            <a:extLst>
              <a:ext uri="{FF2B5EF4-FFF2-40B4-BE49-F238E27FC236}">
                <a16:creationId xmlns:a16="http://schemas.microsoft.com/office/drawing/2014/main" id="{BACFBA0D-0C7F-5FD1-DB05-D49673053F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FEC6A6-BD92-657E-636B-86003CB309BB}"/>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232163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323F9-E4CC-D445-AB12-1D867E2D30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EADBD8-DAFE-1A8A-50B1-1E2E6C18FB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3241D1-49E8-6014-393F-23F4A603B1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11DE95-EF87-41F3-AC83-98C560F6E0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0279ED-9B3C-2B63-6D37-D73911F69D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87ACA5-A9D6-7C9B-807D-E5062931E056}"/>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8" name="Footer Placeholder 7">
            <a:extLst>
              <a:ext uri="{FF2B5EF4-FFF2-40B4-BE49-F238E27FC236}">
                <a16:creationId xmlns:a16="http://schemas.microsoft.com/office/drawing/2014/main" id="{7B46B22A-70B8-8520-C9D7-8E30A4AB24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1F9646-03D2-55F8-C417-631B6E6C81D0}"/>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3892636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FAE6C-3AA5-C23F-9039-2D94D2C4FB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9B482D-1D05-E927-ADFD-E82587F7CE0F}"/>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4" name="Footer Placeholder 3">
            <a:extLst>
              <a:ext uri="{FF2B5EF4-FFF2-40B4-BE49-F238E27FC236}">
                <a16:creationId xmlns:a16="http://schemas.microsoft.com/office/drawing/2014/main" id="{E1BB9FD4-93BD-DDE8-1E28-6E0440B102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E3D1D2-82C7-9033-2CA2-C46F7B49E711}"/>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413394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5EFF1D-3C5B-3EA1-F918-11B0F2C9F622}"/>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3" name="Footer Placeholder 2">
            <a:extLst>
              <a:ext uri="{FF2B5EF4-FFF2-40B4-BE49-F238E27FC236}">
                <a16:creationId xmlns:a16="http://schemas.microsoft.com/office/drawing/2014/main" id="{F82FBDA1-1DF3-4F74-6EB1-3D2F50A8DD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AE89E3-8080-202B-855F-E1E507A1599E}"/>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169102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5EBE6-57E9-7A81-BC5F-57C6F23D7C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B7A666-3FCB-1ED5-0AE9-C206026E07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EC47AE-8E21-E7BD-47B6-42E41DC4F0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654D4A-882E-DF00-BBAC-BF98391C2659}"/>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6" name="Footer Placeholder 5">
            <a:extLst>
              <a:ext uri="{FF2B5EF4-FFF2-40B4-BE49-F238E27FC236}">
                <a16:creationId xmlns:a16="http://schemas.microsoft.com/office/drawing/2014/main" id="{A116D4C1-3E0A-513F-C372-B217D5ECAB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AD21FB-D53C-E324-99C5-0877AAA95174}"/>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2351368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CFBA5-9A0D-374C-E9D5-1BF62C479E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2BB1F-25CC-069E-E802-B987E59F3D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01159D-C8F7-C5EB-31A7-F6269B9CC0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F13025-0EC4-A3B9-A67D-B96C1227909D}"/>
              </a:ext>
            </a:extLst>
          </p:cNvPr>
          <p:cNvSpPr>
            <a:spLocks noGrp="1"/>
          </p:cNvSpPr>
          <p:nvPr>
            <p:ph type="dt" sz="half" idx="10"/>
          </p:nvPr>
        </p:nvSpPr>
        <p:spPr/>
        <p:txBody>
          <a:bodyPr/>
          <a:lstStyle/>
          <a:p>
            <a:fld id="{FBD41A85-EB71-43C0-B1F5-DACD29586FD5}" type="datetimeFigureOut">
              <a:rPr lang="en-US" smtClean="0"/>
              <a:t>10/23/2024</a:t>
            </a:fld>
            <a:endParaRPr lang="en-US"/>
          </a:p>
        </p:txBody>
      </p:sp>
      <p:sp>
        <p:nvSpPr>
          <p:cNvPr id="6" name="Footer Placeholder 5">
            <a:extLst>
              <a:ext uri="{FF2B5EF4-FFF2-40B4-BE49-F238E27FC236}">
                <a16:creationId xmlns:a16="http://schemas.microsoft.com/office/drawing/2014/main" id="{7608CA73-D729-2229-3759-005A804AA0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E96956-8EE1-EC79-85CD-450AF8B28018}"/>
              </a:ext>
            </a:extLst>
          </p:cNvPr>
          <p:cNvSpPr>
            <a:spLocks noGrp="1"/>
          </p:cNvSpPr>
          <p:nvPr>
            <p:ph type="sldNum" sz="quarter" idx="12"/>
          </p:nvPr>
        </p:nvSpPr>
        <p:spPr/>
        <p:txBody>
          <a:bodyPr/>
          <a:lstStyle/>
          <a:p>
            <a:fld id="{8F59948E-FB1B-4254-9050-9086BE44416B}" type="slidenum">
              <a:rPr lang="en-US" smtClean="0"/>
              <a:t>‹#›</a:t>
            </a:fld>
            <a:endParaRPr lang="en-US"/>
          </a:p>
        </p:txBody>
      </p:sp>
    </p:spTree>
    <p:extLst>
      <p:ext uri="{BB962C8B-B14F-4D97-AF65-F5344CB8AC3E}">
        <p14:creationId xmlns:p14="http://schemas.microsoft.com/office/powerpoint/2010/main" val="1347463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8D2A7B-79EB-15A2-87C4-4BC1078649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9190DA-402C-4016-A814-F2215CF290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934D64-6F3D-8AB7-4AF4-31630A7BCE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41A85-EB71-43C0-B1F5-DACD29586FD5}" type="datetimeFigureOut">
              <a:rPr lang="en-US" smtClean="0"/>
              <a:t>10/23/2024</a:t>
            </a:fld>
            <a:endParaRPr lang="en-US"/>
          </a:p>
        </p:txBody>
      </p:sp>
      <p:sp>
        <p:nvSpPr>
          <p:cNvPr id="5" name="Footer Placeholder 4">
            <a:extLst>
              <a:ext uri="{FF2B5EF4-FFF2-40B4-BE49-F238E27FC236}">
                <a16:creationId xmlns:a16="http://schemas.microsoft.com/office/drawing/2014/main" id="{B3F8DB83-7BFB-959E-5B96-874FDE647E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1F1F80-079B-36A6-0D4A-85FB018AC2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9948E-FB1B-4254-9050-9086BE44416B}" type="slidenum">
              <a:rPr lang="en-US" smtClean="0"/>
              <a:t>‹#›</a:t>
            </a:fld>
            <a:endParaRPr lang="en-US"/>
          </a:p>
        </p:txBody>
      </p:sp>
    </p:spTree>
    <p:extLst>
      <p:ext uri="{BB962C8B-B14F-4D97-AF65-F5344CB8AC3E}">
        <p14:creationId xmlns:p14="http://schemas.microsoft.com/office/powerpoint/2010/main" val="183220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DDB1F-5D06-6358-2583-34AEAE1FCF83}"/>
              </a:ext>
            </a:extLst>
          </p:cNvPr>
          <p:cNvSpPr>
            <a:spLocks noGrp="1"/>
          </p:cNvSpPr>
          <p:nvPr>
            <p:ph type="ctrTitle"/>
          </p:nvPr>
        </p:nvSpPr>
        <p:spPr>
          <a:xfrm>
            <a:off x="1524000" y="353961"/>
            <a:ext cx="9144000" cy="1081548"/>
          </a:xfrm>
        </p:spPr>
        <p:txBody>
          <a:bodyPr>
            <a:normAutofit fontScale="90000"/>
          </a:bodyPr>
          <a:lstStyle/>
          <a:p>
            <a:r>
              <a:rPr lang="en-US" dirty="0"/>
              <a:t>Accessory Dwelling Units</a:t>
            </a:r>
            <a:br>
              <a:rPr lang="en-US" dirty="0"/>
            </a:br>
            <a:r>
              <a:rPr lang="en-US" sz="2200" dirty="0"/>
              <a:t>Rowe Planning Board - Informational Meeting 11/14/24</a:t>
            </a:r>
            <a:endParaRPr lang="en-US" dirty="0"/>
          </a:p>
        </p:txBody>
      </p:sp>
      <p:sp>
        <p:nvSpPr>
          <p:cNvPr id="3" name="Subtitle 2">
            <a:extLst>
              <a:ext uri="{FF2B5EF4-FFF2-40B4-BE49-F238E27FC236}">
                <a16:creationId xmlns:a16="http://schemas.microsoft.com/office/drawing/2014/main" id="{79A2136A-FA26-35C2-6CA2-ACD02B9BF994}"/>
              </a:ext>
            </a:extLst>
          </p:cNvPr>
          <p:cNvSpPr>
            <a:spLocks noGrp="1"/>
          </p:cNvSpPr>
          <p:nvPr>
            <p:ph type="subTitle" idx="1"/>
          </p:nvPr>
        </p:nvSpPr>
        <p:spPr>
          <a:xfrm>
            <a:off x="1524000" y="2331141"/>
            <a:ext cx="9144000" cy="3214253"/>
          </a:xfrm>
        </p:spPr>
        <p:txBody>
          <a:bodyPr>
            <a:normAutofit/>
          </a:bodyPr>
          <a:lstStyle/>
          <a:p>
            <a:pPr marL="342900" indent="-342900" algn="l">
              <a:buFont typeface="Courier New" panose="02070309020205020404" pitchFamily="49" charset="0"/>
              <a:buChar char="o"/>
            </a:pPr>
            <a:r>
              <a:rPr lang="en-US" dirty="0"/>
              <a:t>What the Law Says</a:t>
            </a:r>
          </a:p>
          <a:p>
            <a:pPr marL="342900" indent="-342900" algn="l">
              <a:buFont typeface="Courier New" panose="02070309020205020404" pitchFamily="49" charset="0"/>
              <a:buChar char="o"/>
            </a:pPr>
            <a:endParaRPr lang="en-US" dirty="0"/>
          </a:p>
          <a:p>
            <a:pPr marL="342900" indent="-342900" algn="l">
              <a:buFont typeface="Courier New" panose="02070309020205020404" pitchFamily="49" charset="0"/>
              <a:buChar char="o"/>
            </a:pPr>
            <a:r>
              <a:rPr lang="en-US" dirty="0"/>
              <a:t>Potential Impacts</a:t>
            </a:r>
          </a:p>
          <a:p>
            <a:pPr marL="342900" indent="-342900" algn="l">
              <a:buFont typeface="Courier New" panose="02070309020205020404" pitchFamily="49" charset="0"/>
              <a:buChar char="o"/>
            </a:pPr>
            <a:endParaRPr lang="en-US" dirty="0"/>
          </a:p>
          <a:p>
            <a:pPr marL="342900" indent="-342900" algn="l">
              <a:buFont typeface="Courier New" panose="02070309020205020404" pitchFamily="49" charset="0"/>
              <a:buChar char="o"/>
            </a:pPr>
            <a:r>
              <a:rPr lang="en-US" dirty="0"/>
              <a:t>Conflicting Bylaws</a:t>
            </a:r>
          </a:p>
          <a:p>
            <a:pPr marL="342900" indent="-342900" algn="l">
              <a:buFont typeface="Courier New" panose="02070309020205020404" pitchFamily="49" charset="0"/>
              <a:buChar char="o"/>
            </a:pPr>
            <a:endParaRPr lang="en-US" dirty="0"/>
          </a:p>
          <a:p>
            <a:pPr marL="342900" indent="-342900" algn="l">
              <a:buFont typeface="Courier New" panose="02070309020205020404" pitchFamily="49" charset="0"/>
              <a:buChar char="o"/>
            </a:pPr>
            <a:r>
              <a:rPr lang="en-US" dirty="0"/>
              <a:t>Questions/Concerns</a:t>
            </a:r>
          </a:p>
        </p:txBody>
      </p:sp>
    </p:spTree>
    <p:extLst>
      <p:ext uri="{BB962C8B-B14F-4D97-AF65-F5344CB8AC3E}">
        <p14:creationId xmlns:p14="http://schemas.microsoft.com/office/powerpoint/2010/main" val="3713559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720EA-5520-1C92-CF0A-677DC3351417}"/>
              </a:ext>
            </a:extLst>
          </p:cNvPr>
          <p:cNvSpPr>
            <a:spLocks noGrp="1"/>
          </p:cNvSpPr>
          <p:nvPr>
            <p:ph type="title"/>
          </p:nvPr>
        </p:nvSpPr>
        <p:spPr>
          <a:xfrm>
            <a:off x="838200" y="133853"/>
            <a:ext cx="10515600" cy="1026354"/>
          </a:xfrm>
        </p:spPr>
        <p:txBody>
          <a:bodyPr/>
          <a:lstStyle/>
          <a:p>
            <a:r>
              <a:rPr lang="en-US" b="1" dirty="0"/>
              <a:t>New Law – HB4977</a:t>
            </a:r>
          </a:p>
        </p:txBody>
      </p:sp>
      <p:sp>
        <p:nvSpPr>
          <p:cNvPr id="4" name="TextBox 3">
            <a:extLst>
              <a:ext uri="{FF2B5EF4-FFF2-40B4-BE49-F238E27FC236}">
                <a16:creationId xmlns:a16="http://schemas.microsoft.com/office/drawing/2014/main" id="{62B0003C-A11F-5B8A-83F8-7724D75E2123}"/>
              </a:ext>
            </a:extLst>
          </p:cNvPr>
          <p:cNvSpPr txBox="1"/>
          <p:nvPr/>
        </p:nvSpPr>
        <p:spPr>
          <a:xfrm>
            <a:off x="838200" y="1160207"/>
            <a:ext cx="9829800" cy="2185214"/>
          </a:xfrm>
          <a:prstGeom prst="rect">
            <a:avLst/>
          </a:prstGeom>
          <a:noFill/>
        </p:spPr>
        <p:txBody>
          <a:bodyPr wrap="square" rtlCol="0">
            <a:spAutoFit/>
          </a:bodyPr>
          <a:lstStyle/>
          <a:p>
            <a:r>
              <a:rPr lang="en-US" sz="2400" dirty="0"/>
              <a:t>- Defines Accessory Dwelling Unit:</a:t>
            </a:r>
          </a:p>
          <a:p>
            <a:r>
              <a:rPr lang="en-US" sz="1400" dirty="0"/>
              <a:t> “Accessory dwelling unit”, a self-contained housing unit, inclusive of sleeping, cooking and sanitary facilities on the same lot as a principal dwelling, subject to otherwise applicable dimensional and parking requirements, that: (</a:t>
            </a:r>
            <a:r>
              <a:rPr lang="en-US" sz="1400" dirty="0" err="1"/>
              <a:t>i</a:t>
            </a:r>
            <a:r>
              <a:rPr lang="en-US" sz="1400" dirty="0"/>
              <a:t>) </a:t>
            </a:r>
            <a:r>
              <a:rPr lang="en-US" sz="1400" dirty="0">
                <a:highlight>
                  <a:srgbClr val="FFFF00"/>
                </a:highlight>
              </a:rPr>
              <a:t>maintains a separate entrance, either directly from the outside or through an entry hall or corridor shared with the principal dwelling </a:t>
            </a:r>
            <a:r>
              <a:rPr lang="en-US" sz="1400" dirty="0"/>
              <a:t>sufficient to meet the requirements of the state building code for safe egress; (ii) </a:t>
            </a:r>
            <a:r>
              <a:rPr lang="en-US" sz="1400" dirty="0">
                <a:highlight>
                  <a:srgbClr val="00FF00"/>
                </a:highlight>
              </a:rPr>
              <a:t>is not larger in gross floor area than 1/2 the gross floor area of the principal dwelling or 900 square feet, whichever is smaller</a:t>
            </a:r>
            <a:r>
              <a:rPr lang="en-US" sz="1400" dirty="0"/>
              <a:t>; and (iii) </a:t>
            </a:r>
            <a:r>
              <a:rPr lang="en-US" sz="1400" dirty="0">
                <a:highlight>
                  <a:srgbClr val="0000FF"/>
                </a:highlight>
              </a:rPr>
              <a:t>is subject to such additional restrictions as may be imposed by a municipality, including, but not limited to, additional size restrictions and restrictions or prohibitions on short-term rental, as defined in section 1 of chapter 64G</a:t>
            </a:r>
            <a:r>
              <a:rPr lang="en-US" sz="1400" dirty="0"/>
              <a:t>; provided, however, that no municipality shall unreasonably restrict the creation or rental of an accessory dwelling unit that is not a short-term rental.</a:t>
            </a:r>
            <a:endParaRPr lang="en-US" dirty="0"/>
          </a:p>
        </p:txBody>
      </p:sp>
      <p:sp>
        <p:nvSpPr>
          <p:cNvPr id="5" name="TextBox 4">
            <a:extLst>
              <a:ext uri="{FF2B5EF4-FFF2-40B4-BE49-F238E27FC236}">
                <a16:creationId xmlns:a16="http://schemas.microsoft.com/office/drawing/2014/main" id="{EB8270E9-74A2-CB85-3EFB-4DB9D314AA21}"/>
              </a:ext>
            </a:extLst>
          </p:cNvPr>
          <p:cNvSpPr txBox="1"/>
          <p:nvPr/>
        </p:nvSpPr>
        <p:spPr>
          <a:xfrm>
            <a:off x="838200" y="3512580"/>
            <a:ext cx="9829800" cy="3046988"/>
          </a:xfrm>
          <a:prstGeom prst="rect">
            <a:avLst/>
          </a:prstGeom>
          <a:noFill/>
        </p:spPr>
        <p:txBody>
          <a:bodyPr wrap="square" rtlCol="0">
            <a:spAutoFit/>
          </a:bodyPr>
          <a:lstStyle/>
          <a:p>
            <a:r>
              <a:rPr lang="en-US" sz="2400" dirty="0"/>
              <a:t>- Describes </a:t>
            </a:r>
            <a:r>
              <a:rPr lang="en-US" sz="2400" i="1" dirty="0"/>
              <a:t>some</a:t>
            </a:r>
            <a:r>
              <a:rPr lang="en-US" sz="2400" dirty="0"/>
              <a:t> Reasonable Regulations:</a:t>
            </a:r>
          </a:p>
          <a:p>
            <a:r>
              <a:rPr lang="en-US" sz="1400" dirty="0"/>
              <a:t>“No zoning ordinance or by-law shall prohibit, unreasonably restrict or require a special permit or other discretionary zoning approval for the use of land or structures for a single accessory dwelling unit, or the rental thereof, in a single-family residential zoning district; provided, that the use of land or structures for such accessory dwelling unit under this paragraph may be subject to reasonable regulations, including, but not limited to, 310 CMR 15.000 et seq., if applicable, </a:t>
            </a:r>
            <a:r>
              <a:rPr lang="en-US" sz="1400" dirty="0">
                <a:highlight>
                  <a:srgbClr val="FFFF00"/>
                </a:highlight>
              </a:rPr>
              <a:t>site plan review</a:t>
            </a:r>
            <a:r>
              <a:rPr lang="en-US" sz="1400" dirty="0"/>
              <a:t>, </a:t>
            </a:r>
            <a:r>
              <a:rPr lang="en-US" sz="1400" dirty="0">
                <a:highlight>
                  <a:srgbClr val="00FF00"/>
                </a:highlight>
              </a:rPr>
              <a:t>regulations concerning dimensional setbacks and the bulk and height of structures</a:t>
            </a:r>
            <a:r>
              <a:rPr lang="en-US" sz="1400" dirty="0"/>
              <a:t> and may be subject </a:t>
            </a:r>
            <a:r>
              <a:rPr lang="en-US" sz="1400" dirty="0">
                <a:highlight>
                  <a:srgbClr val="0000FF"/>
                </a:highlight>
              </a:rPr>
              <a:t>to restrictions and prohibitions on short-term rental</a:t>
            </a:r>
            <a:r>
              <a:rPr lang="en-US" sz="1400" dirty="0"/>
              <a:t>, as defined in section 1 of chapter 64G. The use of land or structures for an accessory dwelling unit under this paragraph shall not require owner occupancy of either the accessory dwelling unit or the principal dwelling; provided, that not more than 1 additional parking space shall be required for an accessory dwelling unit; and provided further, that no additional parking space shall be required for an accessory dwelling located not more than 0.5 miles from a commuter rail station, subway station, ferry terminal or bus station. For more than 1 accessory dwelling unit, or rental thereof, in a single-family residential zoning district there shall be a special permit for the use of land or structures for an accessory dwelling unit. The executive office of housing and livable communities may issue guidelines or promulgate regulations to administer this paragraph.”</a:t>
            </a:r>
            <a:endParaRPr lang="en-US" dirty="0"/>
          </a:p>
        </p:txBody>
      </p:sp>
    </p:spTree>
    <p:extLst>
      <p:ext uri="{BB962C8B-B14F-4D97-AF65-F5344CB8AC3E}">
        <p14:creationId xmlns:p14="http://schemas.microsoft.com/office/powerpoint/2010/main" val="425337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B6142-7DCF-C1B8-A573-816B6C3BD5CA}"/>
              </a:ext>
            </a:extLst>
          </p:cNvPr>
          <p:cNvSpPr>
            <a:spLocks noGrp="1"/>
          </p:cNvSpPr>
          <p:nvPr>
            <p:ph type="title"/>
          </p:nvPr>
        </p:nvSpPr>
        <p:spPr/>
        <p:txBody>
          <a:bodyPr/>
          <a:lstStyle/>
          <a:p>
            <a:pPr algn="ctr"/>
            <a:r>
              <a:rPr lang="en-US" dirty="0"/>
              <a:t>Potential Impacts</a:t>
            </a:r>
          </a:p>
        </p:txBody>
      </p:sp>
      <p:sp>
        <p:nvSpPr>
          <p:cNvPr id="4" name="TextBox 3">
            <a:extLst>
              <a:ext uri="{FF2B5EF4-FFF2-40B4-BE49-F238E27FC236}">
                <a16:creationId xmlns:a16="http://schemas.microsoft.com/office/drawing/2014/main" id="{D3C7A22C-8588-B669-B6AA-558EE31061A6}"/>
              </a:ext>
            </a:extLst>
          </p:cNvPr>
          <p:cNvSpPr txBox="1"/>
          <p:nvPr/>
        </p:nvSpPr>
        <p:spPr>
          <a:xfrm>
            <a:off x="838200" y="1690688"/>
            <a:ext cx="10586884" cy="3693319"/>
          </a:xfrm>
          <a:prstGeom prst="rect">
            <a:avLst/>
          </a:prstGeom>
          <a:noFill/>
        </p:spPr>
        <p:txBody>
          <a:bodyPr wrap="square" rtlCol="0">
            <a:spAutoFit/>
          </a:bodyPr>
          <a:lstStyle/>
          <a:p>
            <a:pPr marL="285750" indent="-285750">
              <a:buFont typeface="Courier New" panose="02070309020205020404" pitchFamily="49" charset="0"/>
              <a:buChar char="o"/>
            </a:pPr>
            <a:r>
              <a:rPr lang="en-US" dirty="0"/>
              <a:t>Increased Housing/Long Term Rental Options</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a:t>Age-in-Place Options</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a:t>Revenue Options for Property Owners – Short or Long Term Rentals</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a:t>Increased Tax Revenue for Town (would be a very small percentage based on Industrial/Residential Tax ratio)</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a:t>Disruption or Protection of Open Space depending on wording of bylaws</a:t>
            </a:r>
          </a:p>
          <a:p>
            <a:pPr marL="285750" indent="-285750">
              <a:buFont typeface="Courier New" panose="02070309020205020404" pitchFamily="49" charset="0"/>
              <a:buChar char="o"/>
            </a:pPr>
            <a:endParaRPr lang="en-US" dirty="0"/>
          </a:p>
          <a:p>
            <a:pPr marL="285750" indent="-285750">
              <a:buFont typeface="Courier New" panose="02070309020205020404" pitchFamily="49" charset="0"/>
              <a:buChar char="o"/>
            </a:pPr>
            <a:r>
              <a:rPr lang="en-US" dirty="0"/>
              <a:t>Potential for strain on municipal services depending on growth</a:t>
            </a:r>
          </a:p>
          <a:p>
            <a:endParaRPr lang="en-US" dirty="0"/>
          </a:p>
          <a:p>
            <a:endParaRPr lang="en-US" dirty="0"/>
          </a:p>
        </p:txBody>
      </p:sp>
    </p:spTree>
    <p:extLst>
      <p:ext uri="{BB962C8B-B14F-4D97-AF65-F5344CB8AC3E}">
        <p14:creationId xmlns:p14="http://schemas.microsoft.com/office/powerpoint/2010/main" val="2078958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C8C26-A4AC-8AC5-E280-27344660B0E6}"/>
              </a:ext>
            </a:extLst>
          </p:cNvPr>
          <p:cNvSpPr>
            <a:spLocks noGrp="1"/>
          </p:cNvSpPr>
          <p:nvPr>
            <p:ph type="title"/>
          </p:nvPr>
        </p:nvSpPr>
        <p:spPr>
          <a:xfrm>
            <a:off x="668594" y="110429"/>
            <a:ext cx="11375922" cy="1325563"/>
          </a:xfrm>
        </p:spPr>
        <p:txBody>
          <a:bodyPr/>
          <a:lstStyle/>
          <a:p>
            <a:r>
              <a:rPr lang="en-US" b="1" dirty="0"/>
              <a:t>Current Bylaws                                </a:t>
            </a:r>
            <a:r>
              <a:rPr lang="en-US" b="1" dirty="0">
                <a:solidFill>
                  <a:srgbClr val="FF0000"/>
                </a:solidFill>
              </a:rPr>
              <a:t>Potential Conflict</a:t>
            </a:r>
          </a:p>
        </p:txBody>
      </p:sp>
      <p:pic>
        <p:nvPicPr>
          <p:cNvPr id="5" name="Picture 4">
            <a:extLst>
              <a:ext uri="{FF2B5EF4-FFF2-40B4-BE49-F238E27FC236}">
                <a16:creationId xmlns:a16="http://schemas.microsoft.com/office/drawing/2014/main" id="{96D3575D-01EA-F3D8-CFD3-5BDD63EEED44}"/>
              </a:ext>
            </a:extLst>
          </p:cNvPr>
          <p:cNvPicPr>
            <a:picLocks noChangeAspect="1"/>
          </p:cNvPicPr>
          <p:nvPr/>
        </p:nvPicPr>
        <p:blipFill>
          <a:blip r:embed="rId2"/>
          <a:stretch>
            <a:fillRect/>
          </a:stretch>
        </p:blipFill>
        <p:spPr>
          <a:xfrm>
            <a:off x="838200" y="1113906"/>
            <a:ext cx="6243482" cy="2911980"/>
          </a:xfrm>
          <a:prstGeom prst="rect">
            <a:avLst/>
          </a:prstGeom>
          <a:ln w="28575">
            <a:solidFill>
              <a:schemeClr val="tx1"/>
            </a:solidFill>
          </a:ln>
        </p:spPr>
      </p:pic>
      <p:cxnSp>
        <p:nvCxnSpPr>
          <p:cNvPr id="7" name="Straight Arrow Connector 6">
            <a:extLst>
              <a:ext uri="{FF2B5EF4-FFF2-40B4-BE49-F238E27FC236}">
                <a16:creationId xmlns:a16="http://schemas.microsoft.com/office/drawing/2014/main" id="{A23361C7-A43E-605C-6F57-618601356C4F}"/>
              </a:ext>
            </a:extLst>
          </p:cNvPr>
          <p:cNvCxnSpPr>
            <a:cxnSpLocks/>
            <a:stCxn id="9" idx="1"/>
          </p:cNvCxnSpPr>
          <p:nvPr/>
        </p:nvCxnSpPr>
        <p:spPr>
          <a:xfrm flipH="1">
            <a:off x="4350774" y="1796902"/>
            <a:ext cx="4272116" cy="661798"/>
          </a:xfrm>
          <a:prstGeom prst="straightConnector1">
            <a:avLst/>
          </a:prstGeom>
          <a:ln w="19050">
            <a:solidFill>
              <a:srgbClr val="FF0000"/>
            </a:solidFill>
            <a:headEnd type="none"/>
            <a:tailEnd type="arrow"/>
          </a:ln>
        </p:spPr>
        <p:style>
          <a:lnRef idx="1">
            <a:schemeClr val="accent2"/>
          </a:lnRef>
          <a:fillRef idx="0">
            <a:schemeClr val="accent2"/>
          </a:fillRef>
          <a:effectRef idx="0">
            <a:schemeClr val="accent2"/>
          </a:effectRef>
          <a:fontRef idx="minor">
            <a:schemeClr val="tx1"/>
          </a:fontRef>
        </p:style>
      </p:cxnSp>
      <p:sp>
        <p:nvSpPr>
          <p:cNvPr id="9" name="TextBox 8">
            <a:extLst>
              <a:ext uri="{FF2B5EF4-FFF2-40B4-BE49-F238E27FC236}">
                <a16:creationId xmlns:a16="http://schemas.microsoft.com/office/drawing/2014/main" id="{6F0DA604-1D41-1DE0-6F7C-DF24C4C5BED4}"/>
              </a:ext>
            </a:extLst>
          </p:cNvPr>
          <p:cNvSpPr txBox="1"/>
          <p:nvPr/>
        </p:nvSpPr>
        <p:spPr>
          <a:xfrm>
            <a:off x="8622890" y="1473736"/>
            <a:ext cx="2812026" cy="646331"/>
          </a:xfrm>
          <a:prstGeom prst="rect">
            <a:avLst/>
          </a:prstGeom>
          <a:noFill/>
          <a:ln w="19050">
            <a:solidFill>
              <a:srgbClr val="FF0000"/>
            </a:solidFill>
          </a:ln>
        </p:spPr>
        <p:txBody>
          <a:bodyPr wrap="square" rtlCol="0">
            <a:spAutoFit/>
          </a:bodyPr>
          <a:lstStyle/>
          <a:p>
            <a:r>
              <a:rPr lang="en-US" dirty="0"/>
              <a:t>If under 900sf, allowed by right (no special permit)</a:t>
            </a:r>
          </a:p>
        </p:txBody>
      </p:sp>
      <p:sp>
        <p:nvSpPr>
          <p:cNvPr id="11" name="Rectangle 10">
            <a:extLst>
              <a:ext uri="{FF2B5EF4-FFF2-40B4-BE49-F238E27FC236}">
                <a16:creationId xmlns:a16="http://schemas.microsoft.com/office/drawing/2014/main" id="{09B179AC-4267-E6BF-6EB2-981CF2A0B726}"/>
              </a:ext>
            </a:extLst>
          </p:cNvPr>
          <p:cNvSpPr/>
          <p:nvPr/>
        </p:nvSpPr>
        <p:spPr>
          <a:xfrm>
            <a:off x="2757948" y="2364439"/>
            <a:ext cx="1592826" cy="17698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664A5E70-5D67-828D-9A6F-BA77099A2944}"/>
              </a:ext>
            </a:extLst>
          </p:cNvPr>
          <p:cNvCxnSpPr>
            <a:cxnSpLocks/>
            <a:stCxn id="18" idx="1"/>
          </p:cNvCxnSpPr>
          <p:nvPr/>
        </p:nvCxnSpPr>
        <p:spPr>
          <a:xfrm flipH="1" flipV="1">
            <a:off x="2664542" y="2658167"/>
            <a:ext cx="5958348" cy="120532"/>
          </a:xfrm>
          <a:prstGeom prst="straightConnector1">
            <a:avLst/>
          </a:prstGeom>
          <a:ln w="19050">
            <a:solidFill>
              <a:srgbClr val="FF0000"/>
            </a:solidFill>
            <a:headEnd type="none"/>
            <a:tailEnd type="arrow"/>
          </a:ln>
        </p:spPr>
        <p:style>
          <a:lnRef idx="1">
            <a:schemeClr val="accent2"/>
          </a:lnRef>
          <a:fillRef idx="0">
            <a:schemeClr val="accent2"/>
          </a:fillRef>
          <a:effectRef idx="0">
            <a:schemeClr val="accent2"/>
          </a:effectRef>
          <a:fontRef idx="minor">
            <a:schemeClr val="tx1"/>
          </a:fontRef>
        </p:style>
      </p:cxnSp>
      <p:sp>
        <p:nvSpPr>
          <p:cNvPr id="18" name="TextBox 17">
            <a:extLst>
              <a:ext uri="{FF2B5EF4-FFF2-40B4-BE49-F238E27FC236}">
                <a16:creationId xmlns:a16="http://schemas.microsoft.com/office/drawing/2014/main" id="{606C2CF5-676A-E0F3-5852-14CF852E2F4A}"/>
              </a:ext>
            </a:extLst>
          </p:cNvPr>
          <p:cNvSpPr txBox="1"/>
          <p:nvPr/>
        </p:nvSpPr>
        <p:spPr>
          <a:xfrm>
            <a:off x="8622890" y="2455533"/>
            <a:ext cx="2812026" cy="646331"/>
          </a:xfrm>
          <a:prstGeom prst="rect">
            <a:avLst/>
          </a:prstGeom>
          <a:noFill/>
          <a:ln w="19050">
            <a:solidFill>
              <a:srgbClr val="FF0000"/>
            </a:solidFill>
          </a:ln>
        </p:spPr>
        <p:txBody>
          <a:bodyPr wrap="square" rtlCol="0">
            <a:spAutoFit/>
          </a:bodyPr>
          <a:lstStyle/>
          <a:p>
            <a:r>
              <a:rPr lang="en-US" dirty="0"/>
              <a:t>Multiple ADUs may be allowed by Special Permit</a:t>
            </a:r>
          </a:p>
        </p:txBody>
      </p:sp>
      <p:pic>
        <p:nvPicPr>
          <p:cNvPr id="20" name="Picture 19">
            <a:extLst>
              <a:ext uri="{FF2B5EF4-FFF2-40B4-BE49-F238E27FC236}">
                <a16:creationId xmlns:a16="http://schemas.microsoft.com/office/drawing/2014/main" id="{BEBD6BB4-89D8-1BCF-CA81-914392D06F67}"/>
              </a:ext>
            </a:extLst>
          </p:cNvPr>
          <p:cNvPicPr>
            <a:picLocks noChangeAspect="1"/>
          </p:cNvPicPr>
          <p:nvPr/>
        </p:nvPicPr>
        <p:blipFill>
          <a:blip r:embed="rId3"/>
          <a:stretch>
            <a:fillRect/>
          </a:stretch>
        </p:blipFill>
        <p:spPr>
          <a:xfrm>
            <a:off x="838200" y="4199833"/>
            <a:ext cx="6243482" cy="2355915"/>
          </a:xfrm>
          <a:prstGeom prst="rect">
            <a:avLst/>
          </a:prstGeom>
          <a:ln w="28575">
            <a:solidFill>
              <a:schemeClr val="tx1"/>
            </a:solidFill>
          </a:ln>
        </p:spPr>
      </p:pic>
      <p:sp>
        <p:nvSpPr>
          <p:cNvPr id="23" name="TextBox 22">
            <a:extLst>
              <a:ext uri="{FF2B5EF4-FFF2-40B4-BE49-F238E27FC236}">
                <a16:creationId xmlns:a16="http://schemas.microsoft.com/office/drawing/2014/main" id="{EF446400-F27D-87A7-1F6B-6FAA460614B1}"/>
              </a:ext>
            </a:extLst>
          </p:cNvPr>
          <p:cNvSpPr txBox="1"/>
          <p:nvPr/>
        </p:nvSpPr>
        <p:spPr>
          <a:xfrm>
            <a:off x="8364793" y="4370180"/>
            <a:ext cx="3070123" cy="1200329"/>
          </a:xfrm>
          <a:prstGeom prst="rect">
            <a:avLst/>
          </a:prstGeom>
          <a:noFill/>
          <a:ln w="19050">
            <a:solidFill>
              <a:srgbClr val="FF0000"/>
            </a:solidFill>
          </a:ln>
        </p:spPr>
        <p:txBody>
          <a:bodyPr wrap="square" rtlCol="0">
            <a:spAutoFit/>
          </a:bodyPr>
          <a:lstStyle/>
          <a:p>
            <a:r>
              <a:rPr lang="en-US" dirty="0"/>
              <a:t>Use of an ADU for Short Term Rental should be better indicated whether by-right, special permit, or prohibited</a:t>
            </a:r>
          </a:p>
        </p:txBody>
      </p:sp>
      <p:sp>
        <p:nvSpPr>
          <p:cNvPr id="24" name="Rectangle 23">
            <a:extLst>
              <a:ext uri="{FF2B5EF4-FFF2-40B4-BE49-F238E27FC236}">
                <a16:creationId xmlns:a16="http://schemas.microsoft.com/office/drawing/2014/main" id="{50133641-EE90-9C80-63A6-7801E6E91ECB}"/>
              </a:ext>
            </a:extLst>
          </p:cNvPr>
          <p:cNvSpPr/>
          <p:nvPr/>
        </p:nvSpPr>
        <p:spPr>
          <a:xfrm>
            <a:off x="1612490" y="5785793"/>
            <a:ext cx="3431458" cy="182388"/>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a:extLst>
              <a:ext uri="{FF2B5EF4-FFF2-40B4-BE49-F238E27FC236}">
                <a16:creationId xmlns:a16="http://schemas.microsoft.com/office/drawing/2014/main" id="{62C81FD8-CF73-1A33-D4F0-AFA296149416}"/>
              </a:ext>
            </a:extLst>
          </p:cNvPr>
          <p:cNvCxnSpPr>
            <a:cxnSpLocks/>
            <a:stCxn id="23" idx="1"/>
          </p:cNvCxnSpPr>
          <p:nvPr/>
        </p:nvCxnSpPr>
        <p:spPr>
          <a:xfrm flipH="1">
            <a:off x="5043948" y="4970345"/>
            <a:ext cx="3320845" cy="89180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5319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CD62C-2809-DA05-B990-DB73E4A1CE9A}"/>
              </a:ext>
            </a:extLst>
          </p:cNvPr>
          <p:cNvSpPr>
            <a:spLocks noGrp="1"/>
          </p:cNvSpPr>
          <p:nvPr>
            <p:ph type="title"/>
          </p:nvPr>
        </p:nvSpPr>
        <p:spPr>
          <a:xfrm>
            <a:off x="276532" y="208552"/>
            <a:ext cx="11077268" cy="1325563"/>
          </a:xfrm>
        </p:spPr>
        <p:txBody>
          <a:bodyPr/>
          <a:lstStyle/>
          <a:p>
            <a:r>
              <a:rPr lang="en-US" b="1" dirty="0"/>
              <a:t>Current Bylaws        </a:t>
            </a:r>
            <a:r>
              <a:rPr lang="en-US" b="1" dirty="0">
                <a:solidFill>
                  <a:srgbClr val="FF0000"/>
                </a:solidFill>
              </a:rPr>
              <a:t>Potential Conflict</a:t>
            </a:r>
          </a:p>
        </p:txBody>
      </p:sp>
      <p:sp>
        <p:nvSpPr>
          <p:cNvPr id="14" name="TextBox 13">
            <a:extLst>
              <a:ext uri="{FF2B5EF4-FFF2-40B4-BE49-F238E27FC236}">
                <a16:creationId xmlns:a16="http://schemas.microsoft.com/office/drawing/2014/main" id="{AC05D309-D96B-4D2B-A0AF-DFC685676645}"/>
              </a:ext>
            </a:extLst>
          </p:cNvPr>
          <p:cNvSpPr txBox="1"/>
          <p:nvPr/>
        </p:nvSpPr>
        <p:spPr>
          <a:xfrm>
            <a:off x="8485238" y="239030"/>
            <a:ext cx="3529782" cy="2308324"/>
          </a:xfrm>
          <a:prstGeom prst="rect">
            <a:avLst/>
          </a:prstGeom>
          <a:noFill/>
          <a:ln w="19050">
            <a:solidFill>
              <a:srgbClr val="FF0000"/>
            </a:solidFill>
          </a:ln>
        </p:spPr>
        <p:txBody>
          <a:bodyPr wrap="square" rtlCol="0">
            <a:spAutoFit/>
          </a:bodyPr>
          <a:lstStyle/>
          <a:p>
            <a:r>
              <a:rPr lang="en-US" dirty="0"/>
              <a:t>“No zoning ordinance or by-law shall prohibit, unreasonably restrict or require a special permit or other discretionary zoning approval for the use of land or structures for a single accessory dwelling unit, or the rental thereof, in a single-family residential zoning district;..”</a:t>
            </a:r>
          </a:p>
        </p:txBody>
      </p:sp>
      <p:grpSp>
        <p:nvGrpSpPr>
          <p:cNvPr id="27" name="Group 26">
            <a:extLst>
              <a:ext uri="{FF2B5EF4-FFF2-40B4-BE49-F238E27FC236}">
                <a16:creationId xmlns:a16="http://schemas.microsoft.com/office/drawing/2014/main" id="{BD118109-5979-1320-1BE2-5F58721398D1}"/>
              </a:ext>
            </a:extLst>
          </p:cNvPr>
          <p:cNvGrpSpPr/>
          <p:nvPr/>
        </p:nvGrpSpPr>
        <p:grpSpPr>
          <a:xfrm>
            <a:off x="423173" y="1380747"/>
            <a:ext cx="7597798" cy="1166607"/>
            <a:chOff x="562897" y="2633074"/>
            <a:chExt cx="7597798" cy="1166607"/>
          </a:xfrm>
        </p:grpSpPr>
        <p:pic>
          <p:nvPicPr>
            <p:cNvPr id="13" name="Picture 12">
              <a:extLst>
                <a:ext uri="{FF2B5EF4-FFF2-40B4-BE49-F238E27FC236}">
                  <a16:creationId xmlns:a16="http://schemas.microsoft.com/office/drawing/2014/main" id="{C86156D9-0425-0356-3BF1-DA3E7E2D432A}"/>
                </a:ext>
              </a:extLst>
            </p:cNvPr>
            <p:cNvPicPr>
              <a:picLocks noChangeAspect="1"/>
            </p:cNvPicPr>
            <p:nvPr/>
          </p:nvPicPr>
          <p:blipFill>
            <a:blip r:embed="rId2"/>
            <a:stretch>
              <a:fillRect/>
            </a:stretch>
          </p:blipFill>
          <p:spPr>
            <a:xfrm>
              <a:off x="562897" y="2633074"/>
              <a:ext cx="7597798" cy="1143099"/>
            </a:xfrm>
            <a:prstGeom prst="rect">
              <a:avLst/>
            </a:prstGeom>
            <a:ln w="28575">
              <a:solidFill>
                <a:schemeClr val="tx1"/>
              </a:solidFill>
            </a:ln>
          </p:spPr>
        </p:pic>
        <p:sp>
          <p:nvSpPr>
            <p:cNvPr id="4" name="Rectangle 3">
              <a:extLst>
                <a:ext uri="{FF2B5EF4-FFF2-40B4-BE49-F238E27FC236}">
                  <a16:creationId xmlns:a16="http://schemas.microsoft.com/office/drawing/2014/main" id="{BE76A0AC-1706-24BE-B2E7-FCF62395BE29}"/>
                </a:ext>
              </a:extLst>
            </p:cNvPr>
            <p:cNvSpPr/>
            <p:nvPr/>
          </p:nvSpPr>
          <p:spPr>
            <a:xfrm>
              <a:off x="6351638" y="2685281"/>
              <a:ext cx="1730475" cy="21523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220154D-FBD6-884B-F900-7EA538028F7F}"/>
                </a:ext>
              </a:extLst>
            </p:cNvPr>
            <p:cNvSpPr/>
            <p:nvPr/>
          </p:nvSpPr>
          <p:spPr>
            <a:xfrm>
              <a:off x="621889" y="2915268"/>
              <a:ext cx="4579375" cy="17206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95C49D6-3593-D118-E6B0-3838AF6ECDBB}"/>
                </a:ext>
              </a:extLst>
            </p:cNvPr>
            <p:cNvSpPr/>
            <p:nvPr/>
          </p:nvSpPr>
          <p:spPr>
            <a:xfrm>
              <a:off x="1833715" y="3345425"/>
              <a:ext cx="6248399" cy="215237"/>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F750F46-5D8F-2762-E1EC-2BC8D3F6AAEB}"/>
                </a:ext>
              </a:extLst>
            </p:cNvPr>
            <p:cNvSpPr/>
            <p:nvPr/>
          </p:nvSpPr>
          <p:spPr>
            <a:xfrm>
              <a:off x="621889" y="3555435"/>
              <a:ext cx="3114369" cy="24424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9" name="Straight Arrow Connector 8">
            <a:extLst>
              <a:ext uri="{FF2B5EF4-FFF2-40B4-BE49-F238E27FC236}">
                <a16:creationId xmlns:a16="http://schemas.microsoft.com/office/drawing/2014/main" id="{FC275A25-0205-91D1-33B0-2CE01B0387FA}"/>
              </a:ext>
            </a:extLst>
          </p:cNvPr>
          <p:cNvCxnSpPr>
            <a:cxnSpLocks/>
            <a:stCxn id="16" idx="1"/>
          </p:cNvCxnSpPr>
          <p:nvPr/>
        </p:nvCxnSpPr>
        <p:spPr>
          <a:xfrm flipH="1" flipV="1">
            <a:off x="7885471" y="2379199"/>
            <a:ext cx="914400" cy="8753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C7E0054-8D97-F5C3-4F92-3C1E0B0EBD74}"/>
              </a:ext>
            </a:extLst>
          </p:cNvPr>
          <p:cNvCxnSpPr>
            <a:cxnSpLocks/>
            <a:stCxn id="14" idx="1"/>
            <a:endCxn id="4" idx="3"/>
          </p:cNvCxnSpPr>
          <p:nvPr/>
        </p:nvCxnSpPr>
        <p:spPr>
          <a:xfrm flipH="1">
            <a:off x="7942389" y="1393192"/>
            <a:ext cx="542849" cy="1473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077A9CF-F040-00F9-72A0-CCB33B1AF860}"/>
              </a:ext>
            </a:extLst>
          </p:cNvPr>
          <p:cNvSpPr txBox="1"/>
          <p:nvPr/>
        </p:nvSpPr>
        <p:spPr>
          <a:xfrm>
            <a:off x="8799871" y="2792899"/>
            <a:ext cx="2701413" cy="923330"/>
          </a:xfrm>
          <a:prstGeom prst="rect">
            <a:avLst/>
          </a:prstGeom>
          <a:noFill/>
          <a:ln w="15875">
            <a:solidFill>
              <a:srgbClr val="FF0000"/>
            </a:solidFill>
          </a:ln>
        </p:spPr>
        <p:txBody>
          <a:bodyPr wrap="square" rtlCol="0">
            <a:spAutoFit/>
          </a:bodyPr>
          <a:lstStyle/>
          <a:p>
            <a:r>
              <a:rPr lang="en-US" dirty="0"/>
              <a:t>See Definition of Accessory Dwelling Unit in Section 7 of Law</a:t>
            </a:r>
          </a:p>
        </p:txBody>
      </p:sp>
      <p:sp>
        <p:nvSpPr>
          <p:cNvPr id="19" name="TextBox 18">
            <a:extLst>
              <a:ext uri="{FF2B5EF4-FFF2-40B4-BE49-F238E27FC236}">
                <a16:creationId xmlns:a16="http://schemas.microsoft.com/office/drawing/2014/main" id="{A8CB1B41-48D3-6819-E8DF-273FD90E9D0F}"/>
              </a:ext>
            </a:extLst>
          </p:cNvPr>
          <p:cNvSpPr txBox="1"/>
          <p:nvPr/>
        </p:nvSpPr>
        <p:spPr>
          <a:xfrm>
            <a:off x="8632723" y="4099648"/>
            <a:ext cx="3234812" cy="2585323"/>
          </a:xfrm>
          <a:prstGeom prst="rect">
            <a:avLst/>
          </a:prstGeom>
          <a:noFill/>
          <a:ln w="15875">
            <a:solidFill>
              <a:srgbClr val="FF0000"/>
            </a:solidFill>
          </a:ln>
        </p:spPr>
        <p:txBody>
          <a:bodyPr wrap="square" rtlCol="0">
            <a:spAutoFit/>
          </a:bodyPr>
          <a:lstStyle/>
          <a:p>
            <a:r>
              <a:rPr lang="en-US" dirty="0"/>
              <a:t>“The use of land or structures for an accessory dwelling unit under this paragraph shall not require owner occupancy of either the accessory dwelling unit or the principal dwelling;..”</a:t>
            </a:r>
          </a:p>
          <a:p>
            <a:endParaRPr lang="en-US" dirty="0"/>
          </a:p>
          <a:p>
            <a:r>
              <a:rPr lang="en-US" dirty="0"/>
              <a:t>This section may also be generally unenforceable</a:t>
            </a:r>
          </a:p>
        </p:txBody>
      </p:sp>
      <p:grpSp>
        <p:nvGrpSpPr>
          <p:cNvPr id="31" name="Group 30">
            <a:extLst>
              <a:ext uri="{FF2B5EF4-FFF2-40B4-BE49-F238E27FC236}">
                <a16:creationId xmlns:a16="http://schemas.microsoft.com/office/drawing/2014/main" id="{E35C7DE0-B2CF-D8AB-F05F-5759CC278DB1}"/>
              </a:ext>
            </a:extLst>
          </p:cNvPr>
          <p:cNvGrpSpPr/>
          <p:nvPr/>
        </p:nvGrpSpPr>
        <p:grpSpPr>
          <a:xfrm>
            <a:off x="558673" y="3066604"/>
            <a:ext cx="7559695" cy="914479"/>
            <a:chOff x="581948" y="4875132"/>
            <a:chExt cx="7559695" cy="914479"/>
          </a:xfrm>
        </p:grpSpPr>
        <p:pic>
          <p:nvPicPr>
            <p:cNvPr id="18" name="Picture 17">
              <a:extLst>
                <a:ext uri="{FF2B5EF4-FFF2-40B4-BE49-F238E27FC236}">
                  <a16:creationId xmlns:a16="http://schemas.microsoft.com/office/drawing/2014/main" id="{B01886AF-8919-D3FE-B382-2ABE5505DFD2}"/>
                </a:ext>
              </a:extLst>
            </p:cNvPr>
            <p:cNvPicPr>
              <a:picLocks noChangeAspect="1"/>
            </p:cNvPicPr>
            <p:nvPr/>
          </p:nvPicPr>
          <p:blipFill>
            <a:blip r:embed="rId3"/>
            <a:stretch>
              <a:fillRect/>
            </a:stretch>
          </p:blipFill>
          <p:spPr>
            <a:xfrm>
              <a:off x="581948" y="4875132"/>
              <a:ext cx="7559695" cy="914479"/>
            </a:xfrm>
            <a:prstGeom prst="rect">
              <a:avLst/>
            </a:prstGeom>
            <a:ln w="28575">
              <a:solidFill>
                <a:schemeClr val="tx1"/>
              </a:solidFill>
            </a:ln>
          </p:spPr>
        </p:pic>
        <p:sp>
          <p:nvSpPr>
            <p:cNvPr id="25" name="Rectangle 24">
              <a:extLst>
                <a:ext uri="{FF2B5EF4-FFF2-40B4-BE49-F238E27FC236}">
                  <a16:creationId xmlns:a16="http://schemas.microsoft.com/office/drawing/2014/main" id="{E1C0F836-D1B9-6EE8-5C38-DA45F3F8792A}"/>
                </a:ext>
              </a:extLst>
            </p:cNvPr>
            <p:cNvSpPr/>
            <p:nvPr/>
          </p:nvSpPr>
          <p:spPr>
            <a:xfrm>
              <a:off x="4975123" y="4925962"/>
              <a:ext cx="2743200" cy="206477"/>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grpSp>
      <p:cxnSp>
        <p:nvCxnSpPr>
          <p:cNvPr id="22" name="Straight Arrow Connector 21">
            <a:extLst>
              <a:ext uri="{FF2B5EF4-FFF2-40B4-BE49-F238E27FC236}">
                <a16:creationId xmlns:a16="http://schemas.microsoft.com/office/drawing/2014/main" id="{46D7F7D8-DE2C-CD4F-AC8B-5781F2D7445F}"/>
              </a:ext>
            </a:extLst>
          </p:cNvPr>
          <p:cNvCxnSpPr>
            <a:cxnSpLocks/>
          </p:cNvCxnSpPr>
          <p:nvPr/>
        </p:nvCxnSpPr>
        <p:spPr>
          <a:xfrm flipH="1" flipV="1">
            <a:off x="7767484" y="3360572"/>
            <a:ext cx="865239" cy="113735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34" name="Picture 33">
            <a:extLst>
              <a:ext uri="{FF2B5EF4-FFF2-40B4-BE49-F238E27FC236}">
                <a16:creationId xmlns:a16="http://schemas.microsoft.com/office/drawing/2014/main" id="{DFC5F373-E0B6-86F1-2908-D472742ED87C}"/>
              </a:ext>
            </a:extLst>
          </p:cNvPr>
          <p:cNvPicPr>
            <a:picLocks noChangeAspect="1"/>
          </p:cNvPicPr>
          <p:nvPr/>
        </p:nvPicPr>
        <p:blipFill>
          <a:blip r:embed="rId4"/>
          <a:stretch>
            <a:fillRect/>
          </a:stretch>
        </p:blipFill>
        <p:spPr>
          <a:xfrm>
            <a:off x="558673" y="4500333"/>
            <a:ext cx="7506350" cy="662997"/>
          </a:xfrm>
          <a:prstGeom prst="rect">
            <a:avLst/>
          </a:prstGeom>
          <a:ln w="28575">
            <a:solidFill>
              <a:schemeClr val="tx1"/>
            </a:solidFill>
          </a:ln>
        </p:spPr>
      </p:pic>
      <p:sp>
        <p:nvSpPr>
          <p:cNvPr id="35" name="TextBox 34">
            <a:extLst>
              <a:ext uri="{FF2B5EF4-FFF2-40B4-BE49-F238E27FC236}">
                <a16:creationId xmlns:a16="http://schemas.microsoft.com/office/drawing/2014/main" id="{60F64E2A-E880-1623-5B60-FAF469C574E7}"/>
              </a:ext>
            </a:extLst>
          </p:cNvPr>
          <p:cNvSpPr txBox="1"/>
          <p:nvPr/>
        </p:nvSpPr>
        <p:spPr>
          <a:xfrm>
            <a:off x="541343" y="5689117"/>
            <a:ext cx="7506349" cy="646331"/>
          </a:xfrm>
          <a:prstGeom prst="rect">
            <a:avLst/>
          </a:prstGeom>
          <a:noFill/>
          <a:ln w="15875">
            <a:solidFill>
              <a:srgbClr val="FF0000"/>
            </a:solidFill>
          </a:ln>
        </p:spPr>
        <p:txBody>
          <a:bodyPr wrap="square" rtlCol="0">
            <a:spAutoFit/>
          </a:bodyPr>
          <a:lstStyle/>
          <a:p>
            <a:r>
              <a:rPr lang="en-US" dirty="0"/>
              <a:t>Non-conforming lots </a:t>
            </a:r>
            <a:r>
              <a:rPr lang="en-US" i="1" dirty="0"/>
              <a:t>may</a:t>
            </a:r>
            <a:r>
              <a:rPr lang="en-US" dirty="0"/>
              <a:t> have some protection under the new law to allow a dwelling up to 1850 square feet – **still under review**</a:t>
            </a:r>
          </a:p>
        </p:txBody>
      </p:sp>
      <p:cxnSp>
        <p:nvCxnSpPr>
          <p:cNvPr id="36" name="Straight Arrow Connector 35">
            <a:extLst>
              <a:ext uri="{FF2B5EF4-FFF2-40B4-BE49-F238E27FC236}">
                <a16:creationId xmlns:a16="http://schemas.microsoft.com/office/drawing/2014/main" id="{7A0E85B7-C491-5E98-7911-97CC83F5A364}"/>
              </a:ext>
            </a:extLst>
          </p:cNvPr>
          <p:cNvCxnSpPr>
            <a:cxnSpLocks/>
          </p:cNvCxnSpPr>
          <p:nvPr/>
        </p:nvCxnSpPr>
        <p:spPr>
          <a:xfrm flipV="1">
            <a:off x="1569472" y="5163330"/>
            <a:ext cx="0" cy="53615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0060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46548-791E-AE56-CEA7-B9E0BA222000}"/>
              </a:ext>
            </a:extLst>
          </p:cNvPr>
          <p:cNvSpPr>
            <a:spLocks noGrp="1"/>
          </p:cNvSpPr>
          <p:nvPr>
            <p:ph type="title"/>
          </p:nvPr>
        </p:nvSpPr>
        <p:spPr/>
        <p:txBody>
          <a:bodyPr/>
          <a:lstStyle/>
          <a:p>
            <a:pPr algn="ctr"/>
            <a:r>
              <a:rPr lang="en-US" dirty="0"/>
              <a:t>Questions or Concerns</a:t>
            </a:r>
          </a:p>
        </p:txBody>
      </p:sp>
      <p:sp>
        <p:nvSpPr>
          <p:cNvPr id="5" name="TextBox 4">
            <a:extLst>
              <a:ext uri="{FF2B5EF4-FFF2-40B4-BE49-F238E27FC236}">
                <a16:creationId xmlns:a16="http://schemas.microsoft.com/office/drawing/2014/main" id="{61BC89F7-38AB-A003-C410-9FC886D08B62}"/>
              </a:ext>
            </a:extLst>
          </p:cNvPr>
          <p:cNvSpPr txBox="1"/>
          <p:nvPr/>
        </p:nvSpPr>
        <p:spPr>
          <a:xfrm>
            <a:off x="1042219" y="1927123"/>
            <a:ext cx="9812594" cy="369332"/>
          </a:xfrm>
          <a:prstGeom prst="rect">
            <a:avLst/>
          </a:prstGeom>
          <a:noFill/>
        </p:spPr>
        <p:txBody>
          <a:bodyPr wrap="square" rtlCol="0">
            <a:spAutoFit/>
          </a:bodyPr>
          <a:lstStyle/>
          <a:p>
            <a:r>
              <a:rPr lang="en-US" dirty="0">
                <a:highlight>
                  <a:srgbClr val="FFFF00"/>
                </a:highlight>
              </a:rPr>
              <a:t>Populate with any questions received ahead of time</a:t>
            </a:r>
          </a:p>
        </p:txBody>
      </p:sp>
    </p:spTree>
    <p:extLst>
      <p:ext uri="{BB962C8B-B14F-4D97-AF65-F5344CB8AC3E}">
        <p14:creationId xmlns:p14="http://schemas.microsoft.com/office/powerpoint/2010/main" val="1710294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723</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Courier New</vt:lpstr>
      <vt:lpstr>Office Theme</vt:lpstr>
      <vt:lpstr>Accessory Dwelling Units Rowe Planning Board - Informational Meeting 11/14/24</vt:lpstr>
      <vt:lpstr>New Law – HB4977</vt:lpstr>
      <vt:lpstr>Potential Impacts</vt:lpstr>
      <vt:lpstr>Current Bylaws                                Potential Conflict</vt:lpstr>
      <vt:lpstr>Current Bylaws        Potential Conflict</vt:lpstr>
      <vt:lpstr>Questions or Concerns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Matthew Stine</dc:creator>
  <cp:lastModifiedBy>Matthew Stine</cp:lastModifiedBy>
  <cp:revision>1</cp:revision>
  <dcterms:created xsi:type="dcterms:W3CDTF">2024-10-22T10:31:01Z</dcterms:created>
  <dcterms:modified xsi:type="dcterms:W3CDTF">2024-10-23T12:31:21Z</dcterms:modified>
</cp:coreProperties>
</file>